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7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816-E79E-4237-8480-4B3068810680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0BEB9A-2C92-477F-816E-389C8B71733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816-E79E-4237-8480-4B3068810680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EB9A-2C92-477F-816E-389C8B71733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F00BEB9A-2C92-477F-816E-389C8B71733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816-E79E-4237-8480-4B3068810680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816-E79E-4237-8480-4B3068810680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F00BEB9A-2C92-477F-816E-389C8B71733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816-E79E-4237-8480-4B3068810680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0BEB9A-2C92-477F-816E-389C8B71733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B8750816-E79E-4237-8480-4B3068810680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BEB9A-2C92-477F-816E-389C8B71733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816-E79E-4237-8480-4B3068810680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F00BEB9A-2C92-477F-816E-389C8B71733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816-E79E-4237-8480-4B3068810680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F00BEB9A-2C92-477F-816E-389C8B7173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816-E79E-4237-8480-4B3068810680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0BEB9A-2C92-477F-816E-389C8B7173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0BEB9A-2C92-477F-816E-389C8B71733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50816-E79E-4237-8480-4B3068810680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F00BEB9A-2C92-477F-816E-389C8B71733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B8750816-E79E-4237-8480-4B3068810680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750816-E79E-4237-8480-4B3068810680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00BEB9A-2C92-477F-816E-389C8B71733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228600"/>
            <a:ext cx="644254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94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5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68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2018-01-05T19:53:47Z</dcterms:created>
  <dcterms:modified xsi:type="dcterms:W3CDTF">2018-01-05T19:56:22Z</dcterms:modified>
</cp:coreProperties>
</file>